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DC4F8-B166-4531-B4CB-CC7DBF4A74B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79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</a:t>
            </a:r>
            <a:r>
              <a:rPr lang="en-US" altLang="zh-TW" smtClean="0"/>
              <a:t>(Knowledge Map)</a:t>
            </a:r>
          </a:p>
        </p:txBody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9513"/>
            <a:ext cx="8937625" cy="4810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GartnerGroup(2000) </a:t>
            </a:r>
            <a:r>
              <a:rPr lang="zh-TW" altLang="en-US" sz="2400" smtClean="0"/>
              <a:t>認為知識地圖是知識管理的基本，並將知識地圖的定義為「一種知識概念或知識相關的呈現方式，例如知識的分類、知識的階層等等。另外，知識地圖也是一種工具，可幫助使用者在很短的時間找到所需知識的來源」。</a:t>
            </a:r>
            <a:r>
              <a:rPr lang="en-US" altLang="zh-TW" sz="2400" smtClean="0"/>
              <a:t>Tiwana(2000)</a:t>
            </a:r>
            <a:r>
              <a:rPr lang="zh-TW" altLang="en-US" sz="2400" smtClean="0"/>
              <a:t>則將知識地圖視為可用以瞭解組織本身與產業整體間的策略定位。透過對組織本身的評估，以及競爭者的評估，將可為組織本身之策略做一有效的調整，為組織帶來競爭優勢。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綜合而言，知識地圖可以是</a:t>
            </a:r>
            <a:r>
              <a:rPr lang="en-US" altLang="zh-TW" sz="2400" smtClean="0"/>
              <a:t>(1)</a:t>
            </a:r>
            <a:r>
              <a:rPr lang="zh-TW" altLang="en-US" sz="2400" smtClean="0"/>
              <a:t>一種知識搜尋之概念，此方法可應用至各產業或小至各企業組織。知識地圖告訴人們知識的所在位置，並且將知識與知識間建立關聯，把知識利用一種階層性的表達方式進行建立，讓人們在搜尋時可依其階層及所提示之關聯性，進而找到所需的專業知識。</a:t>
            </a:r>
            <a:r>
              <a:rPr lang="en-US" altLang="zh-TW" sz="2400" smtClean="0"/>
              <a:t>(2)</a:t>
            </a:r>
            <a:r>
              <a:rPr lang="zh-TW" altLang="en-US" sz="2400" smtClean="0"/>
              <a:t>另外，知識地圖也可以是一種知識評估的概念，用以評估組織知識有哪些強度可開發以及那些地方需要加以補強，或是用以評估組織與產業間知識能力的相對位置，擴大組織的優勢，縮短組織不足之處。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B6B38-98DB-4086-A451-CB191AC7D820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13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威知的知識地圖</a:t>
            </a:r>
          </a:p>
        </p:txBody>
      </p:sp>
      <p:pic>
        <p:nvPicPr>
          <p:cNvPr id="307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931863"/>
            <a:ext cx="733583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5B5A-3CC9-4C9E-86AF-A456F2C5722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871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知識地圖建置程序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>
            <p:ph idx="1"/>
          </p:nvPr>
        </p:nvGraphicFramePr>
        <p:xfrm>
          <a:off x="881063" y="1076325"/>
          <a:ext cx="7381875" cy="4899025"/>
        </p:xfrm>
        <a:graphic>
          <a:graphicData uri="http://schemas.openxmlformats.org/presentationml/2006/ole">
            <p:oleObj spid="_x0000_s1026" name="簡報" r:id="rId3" imgW="4571887" imgH="3425802" progId="PowerPoint.Show.8">
              <p:embed/>
            </p:oleObj>
          </a:graphicData>
        </a:graphic>
      </p:graphicFrame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444875" y="5956300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GartnerGroup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97DB3-EDDF-437B-9564-15E465C468E6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874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-215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知識地圖的類別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>
            <p:ph idx="1"/>
          </p:nvPr>
        </p:nvGraphicFramePr>
        <p:xfrm>
          <a:off x="161925" y="728663"/>
          <a:ext cx="8982075" cy="5521325"/>
        </p:xfrm>
        <a:graphic>
          <a:graphicData uri="http://schemas.openxmlformats.org/presentationml/2006/ole">
            <p:oleObj spid="_x0000_s2050" name="簡報" r:id="rId3" imgW="4571887" imgH="3425802" progId="PowerPoint.Show.8">
              <p:embed/>
            </p:oleObj>
          </a:graphicData>
        </a:graphic>
      </p:graphicFrame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446463" y="6219825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GartnerGroup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各種</a:t>
            </a:r>
            <a:r>
              <a:rPr lang="zh-TW" altLang="en-US" dirty="0"/>
              <a:t>不同知識地圖功能與比較</a:t>
            </a:r>
          </a:p>
        </p:txBody>
      </p:sp>
      <p:pic>
        <p:nvPicPr>
          <p:cNvPr id="301059" name="Picture 8" descr="C:\Documents and Settings\miau\桌面\知識管理\jpg圖檔\ch05\z-vb139-T5-2.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2006600"/>
            <a:ext cx="8097838" cy="1427163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5D61-AC0D-4F07-98D1-22BE7EB58F2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020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414338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10A1-5700-4313-982B-8EDADE531B57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3108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898525"/>
            <a:ext cx="8054975" cy="538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D08E8-294D-42F6-B1F9-A34793183E09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416198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4132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6975" y="958850"/>
            <a:ext cx="6840538" cy="5318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53D4D-D832-4C67-928A-3A28423F6DF1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41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5156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14400"/>
            <a:ext cx="8010525" cy="540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725DC-8B3C-46C5-97F2-CAFB36AB881F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213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個人理財知識地圖範例</a:t>
            </a:r>
          </a:p>
        </p:txBody>
      </p:sp>
      <p:pic>
        <p:nvPicPr>
          <p:cNvPr id="2135043" name="Picture 3" descr="我的理財計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79513"/>
            <a:ext cx="6934200" cy="4899025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306181" name="Text Box 4"/>
          <p:cNvSpPr txBox="1">
            <a:spLocks noChangeArrowheads="1"/>
          </p:cNvSpPr>
          <p:nvPr/>
        </p:nvSpPr>
        <p:spPr bwMode="auto">
          <a:xfrm>
            <a:off x="3222625" y="603885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資料來源：周忠信教授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336</Words>
  <Application>Microsoft Office PowerPoint</Application>
  <PresentationFormat>如螢幕大小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教學目標</vt:lpstr>
      <vt:lpstr>Microsoft PowerPoint 簡報</vt:lpstr>
      <vt:lpstr>知識地圖(Knowledge Map)</vt:lpstr>
      <vt:lpstr>知識地圖建置程序</vt:lpstr>
      <vt:lpstr>知識地圖的類別</vt:lpstr>
      <vt:lpstr>各種不同知識地圖功能與比較</vt:lpstr>
      <vt:lpstr>投影片 5</vt:lpstr>
      <vt:lpstr>台科大資管系知識地圖管理系統</vt:lpstr>
      <vt:lpstr>台科大資管系知識地圖管理系統</vt:lpstr>
      <vt:lpstr>台科大資管系知識地圖管理系統</vt:lpstr>
      <vt:lpstr>個人理財知識地圖範例</vt:lpstr>
      <vt:lpstr>威知的知識地圖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知識地圖(Knowledge Map)</dc:title>
  <dc:creator>Your User Name</dc:creator>
  <cp:lastModifiedBy>Your User Name</cp:lastModifiedBy>
  <cp:revision>1</cp:revision>
  <dcterms:created xsi:type="dcterms:W3CDTF">2010-07-13T15:00:26Z</dcterms:created>
  <dcterms:modified xsi:type="dcterms:W3CDTF">2010-07-13T15:00:51Z</dcterms:modified>
</cp:coreProperties>
</file>